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E883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9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9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6-Month End-to-End Python Course with AI &amp; Projects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GaurCoder's comprehensive program designed to transform aspiring developers into AI-powered Python experts.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4064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0D0D0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Your Future Starts Here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25958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Upon completion, you'll possess: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1723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Mastery of Python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(from basics to advanced AI).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97741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 Mini Projects + 3 Capstone Projects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showcasing diverse AI applications.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517231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ready-to-showcase portfolio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for jobs, freelancing, or higher studies.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63403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confidence to build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any AI-powered application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7007" y="618053"/>
            <a:ext cx="3476387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YOUR JOURNEY AHEAD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84384" y="1192292"/>
            <a:ext cx="13061633" cy="1932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600"/>
              </a:lnSpc>
              <a:buNone/>
            </a:pPr>
            <a:r>
              <a:rPr lang="en-US" sz="6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From Zero to AI Hero: Your 6-Month Roadmap</a:t>
            </a:r>
            <a:endParaRPr lang="en-US" sz="6050" dirty="0"/>
          </a:p>
        </p:txBody>
      </p:sp>
      <p:sp>
        <p:nvSpPr>
          <p:cNvPr id="4" name="Text 2"/>
          <p:cNvSpPr/>
          <p:nvPr/>
        </p:nvSpPr>
        <p:spPr>
          <a:xfrm>
            <a:off x="784384" y="3461266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384" y="3811667"/>
            <a:ext cx="641877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4384" y="3984665"/>
            <a:ext cx="3361849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 1-2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84384" y="4539377"/>
            <a:ext cx="6418778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Master Python Foundations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a rock-solid coding base.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27238" y="3461266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38" y="3811667"/>
            <a:ext cx="6418778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27238" y="3984665"/>
            <a:ext cx="3361849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 3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7427238" y="4539377"/>
            <a:ext cx="6418778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Real-World Apps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Bring your code to life with GUIs and web.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84384" y="5648444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4" y="5976461"/>
            <a:ext cx="6418778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4384" y="6171843"/>
            <a:ext cx="3361849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 4-5</a:t>
            </a:r>
            <a:endParaRPr lang="en-US" sz="2600" dirty="0"/>
          </a:p>
        </p:txBody>
      </p:sp>
      <p:sp>
        <p:nvSpPr>
          <p:cNvPr id="15" name="Text 10"/>
          <p:cNvSpPr/>
          <p:nvPr/>
        </p:nvSpPr>
        <p:spPr>
          <a:xfrm>
            <a:off x="784384" y="6726555"/>
            <a:ext cx="6418778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Dive into AI &amp; ML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Unleash the power of intelligent systems.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427238" y="5648444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238" y="5976461"/>
            <a:ext cx="6418778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7238" y="6171843"/>
            <a:ext cx="3361849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 6</a:t>
            </a:r>
            <a:endParaRPr lang="en-US" sz="2600" dirty="0"/>
          </a:p>
        </p:txBody>
      </p:sp>
      <p:sp>
        <p:nvSpPr>
          <p:cNvPr id="19" name="Text 13"/>
          <p:cNvSpPr/>
          <p:nvPr/>
        </p:nvSpPr>
        <p:spPr>
          <a:xfrm>
            <a:off x="7427238" y="6726555"/>
            <a:ext cx="6418778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Your AI Portfolio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Showcase your skills with capstone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 1: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451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Python Foundations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4807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Learning Goals: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Grasp core Python syntax, control flow, and functions.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858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Topics Covered: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Basics of Python (syntax, variables, operators, control flow), Functions &amp; Modules.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90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Python Libraries: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Standard Library.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331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 Project: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Build a fully functional Calculator App or a Guess the Number Game.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992386"/>
            <a:ext cx="6244709" cy="62447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992386"/>
            <a:ext cx="6244709" cy="62447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964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 2: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599521" y="1545193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Structures &amp; OOP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99521" y="31895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Learning Goals: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Master essential data structures and object-oriented principles.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99466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Topics Covered: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Lists, Tuples, Sets, Dictionaries, String Manipulation, File Handling (JSON, CSV), Object-Oriented Programming (classes, inheritance, encapsulation).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5255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Python Libraries: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Collections, JSON, CSV.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9677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 Project: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Develop a Student Management System or a Contact Book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 3: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45193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Development with Python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1895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Learning Goals: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Create interactive GUI and web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946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Topics Covered: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Tkinter/PyQt (GUI apps), Flask Basics (Web apps, APIs), Database (SQLite/MySQL) integration.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997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Python Libraries: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Tkinter/PyQt, Flask, SQLAlchemy.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419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 Project: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Build a To-Do List App or a simple Blog Web App.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992386"/>
            <a:ext cx="6244709" cy="62447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992386"/>
            <a:ext cx="6244709" cy="62447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964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 4: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599521" y="1545193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&amp; Machine Learning Foundations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99521" y="31895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Learning Goals: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Understand core ML concepts and data analysis techniques.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99466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Topics Covered: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NumPy, Pandas, Matplotlib, ML Concepts: Supervised/Unsupervised Learning, Scikit-learn basics (Regression, Classification), NLP (text preprocessing, sentiment analysis).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5255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Python Libraries: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NumPy, Pandas, Matplotlib, Scikit-learn, NLTK.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63306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 Project: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Develop a Spam Mail Classifier or a Stock Price Predictor.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 5: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45193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in App Development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1895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Learning Goals: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Integrate advanced AI models into practical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9466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Topics Covered: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Integrating AI models in Flask/Django apps, Computer Vision with OpenCV, CNN basics (image classification), Chatbots (NLTK / Transformers).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266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Python Libraries: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TensorFlow/PyTorch, OpenCV, Transformers, NLTK.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677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 Project: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Create an AI-Powered Chat App or a Face Recognition Attendance system.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992386"/>
            <a:ext cx="6244709" cy="62447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5579" y="629722"/>
            <a:ext cx="1107924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Capstone Projects &amp; Portfolio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20615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Your final step: building a standout portfolio that speaks volumes about your expertise.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79621"/>
            <a:ext cx="13042821" cy="1367909"/>
          </a:xfrm>
          <a:prstGeom prst="roundRect">
            <a:avLst>
              <a:gd name="adj" fmla="val 2487"/>
            </a:avLst>
          </a:prstGeom>
          <a:solidFill>
            <a:srgbClr val="0D0D09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2710101"/>
            <a:ext cx="907256" cy="1306949"/>
          </a:xfrm>
          <a:prstGeom prst="rect">
            <a:avLst/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1107758" y="31508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958340" y="2936915"/>
            <a:ext cx="4314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Full-Stack AI App Development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958340" y="3427333"/>
            <a:ext cx="11847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front-end, back-end, and AI models to create complete, deployable solutions.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274344"/>
            <a:ext cx="13042821" cy="1730812"/>
          </a:xfrm>
          <a:prstGeom prst="roundRect">
            <a:avLst>
              <a:gd name="adj" fmla="val 1966"/>
            </a:avLst>
          </a:prstGeom>
          <a:solidFill>
            <a:srgbClr val="0D0D09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24270" y="4304824"/>
            <a:ext cx="907256" cy="1669852"/>
          </a:xfrm>
          <a:prstGeom prst="rect">
            <a:avLst/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1107758" y="49270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958340" y="4531638"/>
            <a:ext cx="4066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Capstone Projects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958340" y="5022056"/>
            <a:ext cx="118477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 from advanced projects like AI Recommendation Systems, Virtual AI Assistants, or Medical Image Classifiers.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6231969"/>
            <a:ext cx="13042821" cy="1367909"/>
          </a:xfrm>
          <a:prstGeom prst="roundRect">
            <a:avLst>
              <a:gd name="adj" fmla="val 2487"/>
            </a:avLst>
          </a:prstGeom>
          <a:solidFill>
            <a:srgbClr val="0D0D09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24270" y="6262449"/>
            <a:ext cx="907256" cy="1306949"/>
          </a:xfrm>
          <a:prstGeom prst="rect">
            <a:avLst/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7758" y="670321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958340" y="6489263"/>
            <a:ext cx="28767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Showcase Your Work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958340" y="6979682"/>
            <a:ext cx="11847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 to package projects, host on GitHub, and optimize your resume and LinkedIn for tech roles.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2724"/>
            <a:ext cx="9525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Makes GaurCoder Different?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55131"/>
            <a:ext cx="13042821" cy="3481626"/>
          </a:xfrm>
          <a:prstGeom prst="roundRect">
            <a:avLst>
              <a:gd name="adj" fmla="val 977"/>
            </a:avLst>
          </a:prstGeom>
          <a:solidFill>
            <a:srgbClr val="3A3B3C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955131"/>
            <a:ext cx="6521410" cy="1740813"/>
          </a:xfrm>
          <a:prstGeom prst="roundRect">
            <a:avLst>
              <a:gd name="adj" fmla="val 1954"/>
            </a:avLst>
          </a:prstGeom>
          <a:solidFill>
            <a:srgbClr val="3A3B3C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181945"/>
            <a:ext cx="38870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End-to-End Curriculum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20604" y="3743325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From basic Python to advanced AI integration, all in one place.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955131"/>
            <a:ext cx="6521410" cy="1740813"/>
          </a:xfrm>
          <a:prstGeom prst="rect">
            <a:avLst/>
          </a:prstGeom>
          <a:solidFill>
            <a:srgbClr val="3A3B3C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955131"/>
            <a:ext cx="30480" cy="1740813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9" name="Text 7"/>
          <p:cNvSpPr/>
          <p:nvPr/>
        </p:nvSpPr>
        <p:spPr>
          <a:xfrm>
            <a:off x="7882176" y="3181945"/>
            <a:ext cx="406026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Project-Centric Learning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882176" y="3743325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Hands-on projects in every module to build practical skills and a robust portfolio.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031712" y="3541990"/>
            <a:ext cx="566976" cy="566976"/>
          </a:xfrm>
          <a:prstGeom prst="roundRect">
            <a:avLst>
              <a:gd name="adj" fmla="val 6001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3397" y="3648313"/>
            <a:ext cx="283488" cy="354330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93790" y="4695944"/>
            <a:ext cx="6521410" cy="1740813"/>
          </a:xfrm>
          <a:prstGeom prst="rect">
            <a:avLst/>
          </a:prstGeom>
          <a:solidFill>
            <a:srgbClr val="3A3B3C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4695944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5" name="Text 12"/>
          <p:cNvSpPr/>
          <p:nvPr/>
        </p:nvSpPr>
        <p:spPr>
          <a:xfrm>
            <a:off x="1020604" y="492275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Career-Ready Skills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020604" y="548413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sought-after AI and machine learning expertise for immediate job readiness.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315200" y="4695944"/>
            <a:ext cx="6521410" cy="1740813"/>
          </a:xfrm>
          <a:prstGeom prst="rect">
            <a:avLst/>
          </a:prstGeom>
          <a:solidFill>
            <a:srgbClr val="3A3B3C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4695944"/>
            <a:ext cx="30480" cy="1740813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4695944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20" name="Text 17"/>
          <p:cNvSpPr/>
          <p:nvPr/>
        </p:nvSpPr>
        <p:spPr>
          <a:xfrm>
            <a:off x="7882176" y="4922758"/>
            <a:ext cx="349722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Portfolio &amp; Showcase</a:t>
            </a:r>
            <a:endParaRPr lang="en-US" sz="2650" dirty="0"/>
          </a:p>
        </p:txBody>
      </p:sp>
      <p:sp>
        <p:nvSpPr>
          <p:cNvPr id="21" name="Text 18"/>
          <p:cNvSpPr/>
          <p:nvPr/>
        </p:nvSpPr>
        <p:spPr>
          <a:xfrm>
            <a:off x="7882176" y="548413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Guidance on building a professional portfolio for recruiters.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7031712" y="5282803"/>
            <a:ext cx="566976" cy="566976"/>
          </a:xfrm>
          <a:prstGeom prst="roundRect">
            <a:avLst>
              <a:gd name="adj" fmla="val 6001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397" y="5389126"/>
            <a:ext cx="283488" cy="354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2025-08-30T07:52:53Z</dcterms:created>
  <dcterms:modified xsi:type="dcterms:W3CDTF">2025-08-30T07:52:53Z</dcterms:modified>
</cp:coreProperties>
</file>